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7" r:id="rId3"/>
    <p:sldId id="269" r:id="rId4"/>
  </p:sldIdLst>
  <p:sldSz cx="18288000" cy="10287000"/>
  <p:notesSz cx="6858000" cy="9144000"/>
  <p:embeddedFontLst>
    <p:embeddedFont>
      <p:font typeface="Poppins" panose="00000500000000000000" pitchFamily="2" charset="0"/>
      <p:regular r:id="rId5"/>
      <p:bold r:id="rId6"/>
      <p:italic r:id="rId7"/>
      <p:boldItalic r:id="rId8"/>
    </p:embeddedFont>
    <p:embeddedFont>
      <p:font typeface="Poppins Bold" panose="00000800000000000000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7" d="100"/>
          <a:sy n="57" d="100"/>
        </p:scale>
        <p:origin x="34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5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ta previa de imagen">
            <a:extLst>
              <a:ext uri="{FF2B5EF4-FFF2-40B4-BE49-F238E27FC236}">
                <a16:creationId xmlns:a16="http://schemas.microsoft.com/office/drawing/2014/main" id="{44B9AD0C-EECB-6C21-A523-5994FC873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3613"/>
            <a:ext cx="1344403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 descr="Texto&#10;&#10;Descripción generada automáticamente">
            <a:extLst>
              <a:ext uri="{FF2B5EF4-FFF2-40B4-BE49-F238E27FC236}">
                <a16:creationId xmlns:a16="http://schemas.microsoft.com/office/drawing/2014/main" id="{5B61FA55-4420-4343-BAB5-1AFACB8C4C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18285714" cy="102857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magen que contiene Forma&#10;&#10;Descripción generada automáticamente">
            <a:extLst>
              <a:ext uri="{FF2B5EF4-FFF2-40B4-BE49-F238E27FC236}">
                <a16:creationId xmlns:a16="http://schemas.microsoft.com/office/drawing/2014/main" id="{CBA07F02-CC53-BC74-2ABB-A37F3D50E83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18285714" cy="10285714"/>
          </a:xfrm>
          <a:prstGeom prst="rect">
            <a:avLst/>
          </a:prstGeom>
        </p:spPr>
      </p:pic>
      <p:sp>
        <p:nvSpPr>
          <p:cNvPr id="8" name="TextBox 8"/>
          <p:cNvSpPr txBox="1"/>
          <p:nvPr/>
        </p:nvSpPr>
        <p:spPr>
          <a:xfrm>
            <a:off x="1028700" y="1117042"/>
            <a:ext cx="16192500" cy="7674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  <a:spcBef>
                <a:spcPct val="0"/>
              </a:spcBef>
            </a:pPr>
            <a:r>
              <a:rPr lang="en-US" sz="4499" dirty="0" err="1">
                <a:solidFill>
                  <a:srgbClr val="000000"/>
                </a:solidFill>
                <a:latin typeface="Poppins Bold"/>
              </a:rPr>
              <a:t>Título</a:t>
            </a:r>
            <a:endParaRPr lang="en-US" sz="4499" dirty="0">
              <a:solidFill>
                <a:srgbClr val="000000"/>
              </a:solidFill>
              <a:latin typeface="Poppins Bold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51864EA-62CF-0A20-3525-E71E27F8337A}"/>
              </a:ext>
            </a:extLst>
          </p:cNvPr>
          <p:cNvSpPr txBox="1"/>
          <p:nvPr/>
        </p:nvSpPr>
        <p:spPr>
          <a:xfrm>
            <a:off x="1028700" y="2400299"/>
            <a:ext cx="161925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Poppins" panose="00000500000000000000" pitchFamily="2" charset="0"/>
                <a:cs typeface="Poppins" panose="00000500000000000000" pitchFamily="2" charset="0"/>
              </a:rPr>
              <a:t>Contenido</a:t>
            </a: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ES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s-MX" sz="2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BFC8A63-D097-DCB7-8DF2-92D432FB55CC}"/>
              </a:ext>
            </a:extLst>
          </p:cNvPr>
          <p:cNvSpPr txBox="1"/>
          <p:nvPr/>
        </p:nvSpPr>
        <p:spPr>
          <a:xfrm>
            <a:off x="7924800" y="9427455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CAPÍTULO: “</a:t>
            </a:r>
            <a:r>
              <a:rPr lang="es-ES" b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 descr="Forma, Flecha&#10;&#10;Descripción generada automáticamente">
            <a:extLst>
              <a:ext uri="{FF2B5EF4-FFF2-40B4-BE49-F238E27FC236}">
                <a16:creationId xmlns:a16="http://schemas.microsoft.com/office/drawing/2014/main" id="{C5014602-327F-F528-B211-2BD9937A4C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17" b="78893"/>
          <a:stretch/>
        </p:blipFill>
        <p:spPr>
          <a:xfrm>
            <a:off x="1143" y="643"/>
            <a:ext cx="6475857" cy="17246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60E86762-1DA7-F0DC-6D70-590BC62F42FA}"/>
              </a:ext>
            </a:extLst>
          </p:cNvPr>
          <p:cNvGrpSpPr/>
          <p:nvPr/>
        </p:nvGrpSpPr>
        <p:grpSpPr>
          <a:xfrm>
            <a:off x="0" y="5524500"/>
            <a:ext cx="18285714" cy="6514456"/>
            <a:chOff x="1143" y="3771900"/>
            <a:chExt cx="18285714" cy="6514456"/>
          </a:xfrm>
        </p:grpSpPr>
        <p:pic>
          <p:nvPicPr>
            <p:cNvPr id="2" name="Imagen 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F358E545-45D0-C097-10EC-D92EF4E386B1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666" b="-1"/>
            <a:stretch/>
          </p:blipFill>
          <p:spPr>
            <a:xfrm>
              <a:off x="1143" y="3771900"/>
              <a:ext cx="18285714" cy="6514456"/>
            </a:xfrm>
            <a:prstGeom prst="rect">
              <a:avLst/>
            </a:prstGeom>
          </p:spPr>
        </p:pic>
        <p:pic>
          <p:nvPicPr>
            <p:cNvPr id="4" name="Imagen 3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F4E0C7F3-B8F3-6BF5-D158-A222CBB67598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256" t="62606" r="15906" b="-1"/>
            <a:stretch/>
          </p:blipFill>
          <p:spPr>
            <a:xfrm>
              <a:off x="838200" y="5911166"/>
              <a:ext cx="7467600" cy="3846313"/>
            </a:xfrm>
            <a:prstGeom prst="rect">
              <a:avLst/>
            </a:prstGeom>
          </p:spPr>
        </p:pic>
      </p:grpSp>
      <p:pic>
        <p:nvPicPr>
          <p:cNvPr id="5" name="Imagen 4" descr="Forma, Flecha&#10;&#10;Descripción generada automáticamente">
            <a:extLst>
              <a:ext uri="{FF2B5EF4-FFF2-40B4-BE49-F238E27FC236}">
                <a16:creationId xmlns:a16="http://schemas.microsoft.com/office/drawing/2014/main" id="{483AC3B3-95A2-3844-E2DB-ACE02AF910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17" b="78893"/>
          <a:stretch/>
        </p:blipFill>
        <p:spPr>
          <a:xfrm>
            <a:off x="1143" y="643"/>
            <a:ext cx="6475857" cy="172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110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</Words>
  <Application>Microsoft Office PowerPoint</Application>
  <PresentationFormat>Personalizado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Poppins</vt:lpstr>
      <vt:lpstr>Poppins Bold</vt:lpstr>
      <vt:lpstr>Office Theme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Copia de Propuesta de Plantilla congreso</dc:title>
  <dc:creator>Lucero Rdz</dc:creator>
  <cp:lastModifiedBy>Torres Sanchez Cynthia Daniela</cp:lastModifiedBy>
  <cp:revision>8</cp:revision>
  <dcterms:created xsi:type="dcterms:W3CDTF">2006-08-16T00:00:00Z</dcterms:created>
  <dcterms:modified xsi:type="dcterms:W3CDTF">2024-04-10T18:56:00Z</dcterms:modified>
  <dc:identifier>DAFu0qWPYuk</dc:identifier>
</cp:coreProperties>
</file>